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3"/>
  </p:notes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2FFF"/>
    <a:srgbClr val="161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6" d="100"/>
          <a:sy n="66" d="100"/>
        </p:scale>
        <p:origin x="-4152" y="-94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74AB54-D58B-4C49-94DE-9D7D23A8F941}" type="datetimeFigureOut">
              <a:rPr lang="en-US" smtClean="0"/>
              <a:t>19.01.21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AABA4-C32F-994A-97CB-4CA1698E932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03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7AABA4-C32F-994A-97CB-4CA1698E932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893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19.01.21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 anchor="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19.01.21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19.01.21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19.01.21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19.01.21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19.01.21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19.01.21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19.01.21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19.01.21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19.01.21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609600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B69E8-23E9-4C1F-AA2B-3C5BA6EDBEAE}" type="datetimeFigureOut">
              <a:rPr lang="en-US" smtClean="0"/>
              <a:t>19.01.21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2A7F7-08BF-4252-8141-63FB96055BBB}" type="slidenum">
              <a:rPr lang="en-US" smtClean="0"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emf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 rot="21042312">
            <a:off x="133535" y="3925251"/>
            <a:ext cx="6887092" cy="233189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lnSpc>
                <a:spcPts val="5600"/>
              </a:lnSpc>
              <a:spcBef>
                <a:spcPct val="0"/>
              </a:spcBef>
              <a:buNone/>
              <a:defRPr sz="4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en-US"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7883303"/>
            <a:ext cx="6867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www.bench-bed-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basel.ch</a:t>
            </a:r>
            <a:endParaRPr lang="en-US" sz="2000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cs typeface="Arial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Registration and Zoom ID 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Code at </a:t>
            </a:r>
            <a:r>
              <a:rPr lang="en-US" sz="2000" b="1" dirty="0" err="1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neuro@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unibas.ch</a:t>
            </a:r>
            <a:endParaRPr lang="en-US" sz="2000" b="1" dirty="0">
              <a:solidFill>
                <a:srgbClr val="FF00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5" name="Picture 14" descr="csm_news_scheiffele_4d5294d99e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656" y="3355609"/>
            <a:ext cx="6876000" cy="4289791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1395" y="4057845"/>
            <a:ext cx="465472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000" b="1" dirty="0">
                <a:solidFill>
                  <a:srgbClr val="FFFFFF"/>
                </a:solidFill>
                <a:latin typeface="Times New Roman"/>
                <a:cs typeface="Times New Roman"/>
              </a:rPr>
              <a:t>Peter </a:t>
            </a:r>
            <a:r>
              <a:rPr lang="en-US" sz="3000" b="1" dirty="0" err="1" smtClean="0">
                <a:solidFill>
                  <a:srgbClr val="FFFFFF"/>
                </a:solidFill>
                <a:latin typeface="Times New Roman"/>
                <a:cs typeface="Times New Roman"/>
              </a:rPr>
              <a:t>Scheiffele</a:t>
            </a:r>
            <a:endParaRPr lang="en-US" sz="3000" b="1" dirty="0" smtClean="0">
              <a:solidFill>
                <a:srgbClr val="FFFFFF"/>
              </a:solidFill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r>
              <a:rPr lang="en-US" sz="1600" i="1" dirty="0" smtClean="0">
                <a:solidFill>
                  <a:srgbClr val="FFFFFF"/>
                </a:solidFill>
                <a:latin typeface="Times New Roman"/>
                <a:cs typeface="Times New Roman"/>
              </a:rPr>
              <a:t>(</a:t>
            </a:r>
            <a:r>
              <a:rPr lang="en-US" sz="1600" i="1" dirty="0" err="1">
                <a:solidFill>
                  <a:srgbClr val="FFFFFF"/>
                </a:solidFill>
                <a:latin typeface="Times New Roman"/>
                <a:cs typeface="Times New Roman"/>
              </a:rPr>
              <a:t>Biozentrum</a:t>
            </a:r>
            <a:r>
              <a:rPr lang="en-US" sz="1600" i="1" dirty="0">
                <a:solidFill>
                  <a:srgbClr val="FFFFFF"/>
                </a:solidFill>
                <a:latin typeface="Times New Roman"/>
                <a:cs typeface="Times New Roman"/>
              </a:rPr>
              <a:t>) </a:t>
            </a:r>
          </a:p>
          <a:p>
            <a:pPr>
              <a:lnSpc>
                <a:spcPct val="100000"/>
              </a:lnSpc>
            </a:pPr>
            <a:endParaRPr lang="en-US" sz="1400" dirty="0">
              <a:solidFill>
                <a:srgbClr val="FFFFFF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3000" b="1" dirty="0">
                <a:latin typeface="Times New Roman"/>
                <a:cs typeface="Times New Roman"/>
              </a:rPr>
              <a:t>Annette </a:t>
            </a:r>
            <a:r>
              <a:rPr lang="en-US" sz="3000" b="1" dirty="0" err="1">
                <a:latin typeface="Times New Roman"/>
                <a:cs typeface="Times New Roman"/>
              </a:rPr>
              <a:t>Brühl</a:t>
            </a:r>
            <a:r>
              <a:rPr lang="en-US" sz="3000" dirty="0">
                <a:latin typeface="Times New Roman"/>
                <a:cs typeface="Times New Roman"/>
              </a:rPr>
              <a:t> </a:t>
            </a:r>
          </a:p>
          <a:p>
            <a:pPr>
              <a:lnSpc>
                <a:spcPct val="100000"/>
              </a:lnSpc>
            </a:pPr>
            <a:r>
              <a:rPr lang="en-US" sz="1600" dirty="0" smtClean="0">
                <a:latin typeface="Times New Roman"/>
                <a:cs typeface="Times New Roman"/>
              </a:rPr>
              <a:t>(</a:t>
            </a:r>
            <a:r>
              <a:rPr lang="en-US" sz="1600" i="1" dirty="0" smtClean="0">
                <a:latin typeface="Times New Roman"/>
                <a:cs typeface="Times New Roman"/>
              </a:rPr>
              <a:t>University </a:t>
            </a:r>
            <a:r>
              <a:rPr lang="en-US" sz="1600" i="1" dirty="0">
                <a:latin typeface="Times New Roman"/>
                <a:cs typeface="Times New Roman"/>
              </a:rPr>
              <a:t>Psychiatric </a:t>
            </a:r>
            <a:r>
              <a:rPr lang="en-US" sz="1600" i="1" dirty="0" smtClean="0">
                <a:latin typeface="Times New Roman"/>
                <a:cs typeface="Times New Roman"/>
              </a:rPr>
              <a:t>Clinics)</a:t>
            </a:r>
            <a:endParaRPr lang="en-US" sz="1600" dirty="0"/>
          </a:p>
        </p:txBody>
      </p:sp>
      <p:pic>
        <p:nvPicPr>
          <p:cNvPr id="22" name="Bild 14" descr="UniBas_Logo_EN_Schwarz_RGB_65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53" y="8563463"/>
            <a:ext cx="1584821" cy="514373"/>
          </a:xfrm>
          <a:prstGeom prst="rect">
            <a:avLst/>
          </a:prstGeom>
        </p:spPr>
      </p:pic>
      <p:pic>
        <p:nvPicPr>
          <p:cNvPr id="23" name="Bild 15" descr="NNB_Logo_Original.eps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176" y="8576164"/>
            <a:ext cx="2084470" cy="52197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9681" y="7629303"/>
            <a:ext cx="6875998" cy="288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56040" y="7620000"/>
            <a:ext cx="13260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Courtesy P. </a:t>
            </a:r>
            <a:r>
              <a:rPr lang="en-US" sz="1000" dirty="0" err="1" smtClean="0"/>
              <a:t>Scheiffele</a:t>
            </a:r>
            <a:endParaRPr 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3962400" y="5607245"/>
            <a:ext cx="292265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Times New Roman"/>
                <a:cs typeface="Times New Roman"/>
              </a:rPr>
              <a:t>Laure Bally-</a:t>
            </a:r>
            <a:r>
              <a:rPr lang="en-US" sz="2800" b="1" dirty="0" err="1" smtClean="0">
                <a:latin typeface="Times New Roman"/>
                <a:cs typeface="Times New Roman"/>
              </a:rPr>
              <a:t>Cuif</a:t>
            </a:r>
            <a:r>
              <a:rPr lang="en-US" sz="2800" b="1" dirty="0" smtClean="0">
                <a:latin typeface="Times New Roman"/>
                <a:cs typeface="Times New Roman"/>
              </a:rPr>
              <a:t> </a:t>
            </a:r>
          </a:p>
          <a:p>
            <a:r>
              <a:rPr lang="en-US" sz="1600" i="1" dirty="0" smtClean="0"/>
              <a:t>(</a:t>
            </a:r>
            <a:r>
              <a:rPr lang="en-US" sz="1600" i="1" dirty="0" err="1" smtClean="0">
                <a:latin typeface="Times New Roman"/>
                <a:cs typeface="Times New Roman"/>
              </a:rPr>
              <a:t>Institut</a:t>
            </a:r>
            <a:r>
              <a:rPr lang="en-US" sz="1600" i="1" dirty="0" smtClean="0">
                <a:latin typeface="Times New Roman"/>
                <a:cs typeface="Times New Roman"/>
              </a:rPr>
              <a:t> Pasteur</a:t>
            </a:r>
            <a:r>
              <a:rPr lang="en-US" sz="1600" i="1" dirty="0" smtClean="0"/>
              <a:t>) </a:t>
            </a:r>
            <a:endParaRPr lang="en-US" sz="1600" b="1" i="1" dirty="0">
              <a:latin typeface="Times New Roman"/>
              <a:cs typeface="Times New Roman"/>
            </a:endParaRPr>
          </a:p>
          <a:p>
            <a:r>
              <a:rPr lang="en-US" sz="2800" b="1" dirty="0" err="1">
                <a:latin typeface="Times New Roman"/>
                <a:cs typeface="Times New Roman"/>
              </a:rPr>
              <a:t>Marlen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Times New Roman"/>
                <a:cs typeface="Times New Roman"/>
              </a:rPr>
              <a:t>Knobloch</a:t>
            </a:r>
            <a:endParaRPr lang="en-US" sz="2800" b="1" dirty="0" smtClean="0">
              <a:latin typeface="Times New Roman"/>
              <a:cs typeface="Times New Roman"/>
            </a:endParaRPr>
          </a:p>
          <a:p>
            <a:r>
              <a:rPr lang="en-US" sz="1600" i="1" dirty="0" smtClean="0">
                <a:latin typeface="Times New Roman"/>
                <a:cs typeface="Times New Roman"/>
              </a:rPr>
              <a:t>(University Lausanne) </a:t>
            </a:r>
          </a:p>
          <a:p>
            <a:r>
              <a:rPr lang="en-US" sz="2800" b="1" dirty="0" err="1" smtClean="0">
                <a:latin typeface="Times New Roman"/>
                <a:cs typeface="Times New Roman"/>
              </a:rPr>
              <a:t>Botond</a:t>
            </a:r>
            <a:r>
              <a:rPr lang="en-US" sz="2800" b="1" dirty="0" smtClean="0">
                <a:latin typeface="Times New Roman"/>
                <a:cs typeface="Times New Roman"/>
              </a:rPr>
              <a:t> </a:t>
            </a:r>
            <a:r>
              <a:rPr lang="en-US" sz="2800" b="1" dirty="0" err="1" smtClean="0">
                <a:latin typeface="Times New Roman"/>
                <a:cs typeface="Times New Roman"/>
              </a:rPr>
              <a:t>Roska</a:t>
            </a:r>
            <a:endParaRPr lang="en-US" sz="2800" b="1" dirty="0" smtClean="0">
              <a:latin typeface="Times New Roman"/>
              <a:cs typeface="Times New Roman"/>
            </a:endParaRPr>
          </a:p>
          <a:p>
            <a:r>
              <a:rPr lang="en-US" sz="1600" i="1" dirty="0" smtClean="0">
                <a:latin typeface="Times New Roman"/>
                <a:cs typeface="Times New Roman"/>
              </a:rPr>
              <a:t>(IOB)</a:t>
            </a:r>
            <a:endParaRPr lang="en-US" sz="1600" i="1" dirty="0">
              <a:latin typeface="Times New Roman"/>
              <a:cs typeface="Times New Roman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395" y="47080"/>
            <a:ext cx="6836605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</a:rPr>
              <a:t>Online</a:t>
            </a:r>
            <a:r>
              <a:rPr lang="en-US" sz="4400" b="1" dirty="0">
                <a:solidFill>
                  <a:srgbClr val="FF0000"/>
                </a:solidFill>
              </a:rPr>
              <a:t/>
            </a:r>
            <a:br>
              <a:rPr lang="en-US" sz="4400" b="1" dirty="0">
                <a:solidFill>
                  <a:srgbClr val="FF0000"/>
                </a:solidFill>
              </a:rPr>
            </a:br>
            <a:r>
              <a:rPr lang="en-US" sz="600" b="1" dirty="0"/>
              <a:t/>
            </a:r>
            <a:br>
              <a:rPr lang="en-US" sz="600" b="1" dirty="0"/>
            </a:br>
            <a:r>
              <a:rPr lang="en-US" sz="4800" b="1" dirty="0">
                <a:solidFill>
                  <a:srgbClr val="FF0000"/>
                </a:solidFill>
              </a:rPr>
              <a:t>From</a:t>
            </a:r>
            <a:r>
              <a:rPr lang="en-US" sz="4800" b="1" dirty="0">
                <a:solidFill>
                  <a:srgbClr val="000090"/>
                </a:solidFill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Bench</a:t>
            </a:r>
            <a:r>
              <a:rPr lang="en-US" sz="4800" b="1" dirty="0">
                <a:solidFill>
                  <a:srgbClr val="000090"/>
                </a:solidFill>
              </a:rPr>
              <a:t> </a:t>
            </a:r>
            <a:r>
              <a:rPr lang="en-US" sz="4800" b="1" dirty="0">
                <a:solidFill>
                  <a:srgbClr val="FF0000"/>
                </a:solidFill>
              </a:rPr>
              <a:t>to</a:t>
            </a:r>
            <a:r>
              <a:rPr lang="en-US" sz="4800" b="1" dirty="0">
                <a:solidFill>
                  <a:srgbClr val="000090"/>
                </a:solidFill>
              </a:rPr>
              <a:t> </a:t>
            </a:r>
            <a:r>
              <a:rPr lang="en-US" sz="4800" b="1" dirty="0" smtClean="0">
                <a:solidFill>
                  <a:srgbClr val="FF0000"/>
                </a:solidFill>
              </a:rPr>
              <a:t>Bedside</a:t>
            </a:r>
            <a:endParaRPr lang="en-US" sz="4800" b="1" dirty="0"/>
          </a:p>
        </p:txBody>
      </p:sp>
      <p:sp>
        <p:nvSpPr>
          <p:cNvPr id="13" name="Rectangle 12"/>
          <p:cNvSpPr/>
          <p:nvPr/>
        </p:nvSpPr>
        <p:spPr>
          <a:xfrm>
            <a:off x="21395" y="1590358"/>
            <a:ext cx="6836605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dirty="0">
                <a:solidFill>
                  <a:srgbClr val="302FFF"/>
                </a:solidFill>
              </a:rPr>
              <a:t>Neuroscience Network Basel Symposium</a:t>
            </a:r>
          </a:p>
          <a:p>
            <a:pPr algn="ctr">
              <a:lnSpc>
                <a:spcPct val="100000"/>
              </a:lnSpc>
            </a:pPr>
            <a:endParaRPr lang="en-US" sz="1000" b="1" dirty="0">
              <a:solidFill>
                <a:srgbClr val="302FFF"/>
              </a:solidFill>
            </a:endParaRPr>
          </a:p>
          <a:p>
            <a:pPr algn="ctr">
              <a:lnSpc>
                <a:spcPct val="100000"/>
              </a:lnSpc>
            </a:pPr>
            <a:r>
              <a:rPr lang="en-US" sz="3200" b="1" dirty="0">
                <a:solidFill>
                  <a:srgbClr val="FF0000"/>
                </a:solidFill>
              </a:rPr>
              <a:t>Frid</a:t>
            </a:r>
            <a:r>
              <a:rPr lang="en-US" sz="3600" b="1" dirty="0">
                <a:solidFill>
                  <a:srgbClr val="FF0000"/>
                </a:solidFill>
              </a:rPr>
              <a:t>ay 12</a:t>
            </a:r>
            <a:r>
              <a:rPr lang="en-US" sz="3600" b="1" baseline="30000" dirty="0">
                <a:solidFill>
                  <a:srgbClr val="FF0000"/>
                </a:solidFill>
              </a:rPr>
              <a:t>th</a:t>
            </a:r>
            <a:r>
              <a:rPr lang="en-US" sz="3600" b="1" dirty="0">
                <a:solidFill>
                  <a:srgbClr val="FF0000"/>
                </a:solidFill>
              </a:rPr>
              <a:t> February 2021</a:t>
            </a:r>
          </a:p>
        </p:txBody>
      </p:sp>
    </p:spTree>
    <p:extLst>
      <p:ext uri="{BB962C8B-B14F-4D97-AF65-F5344CB8AC3E}">
        <p14:creationId xmlns:p14="http://schemas.microsoft.com/office/powerpoint/2010/main" val="2753291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0</TotalTime>
  <Words>59</Words>
  <Application>Microsoft Macintosh PowerPoint</Application>
  <PresentationFormat>Bildschirmpräsentation (4:3)</PresentationFormat>
  <Paragraphs>19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Twilight</vt:lpstr>
      <vt:lpstr>PowerPoint-Präsentation</vt:lpstr>
    </vt:vector>
  </TitlesOfParts>
  <Manager/>
  <Company>DBM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DBM DBM</dc:creator>
  <cp:keywords/>
  <dc:description/>
  <cp:lastModifiedBy>Anne-Catherine</cp:lastModifiedBy>
  <cp:revision>82</cp:revision>
  <dcterms:created xsi:type="dcterms:W3CDTF">2020-11-24T10:18:20Z</dcterms:created>
  <dcterms:modified xsi:type="dcterms:W3CDTF">2021-01-19T14:17:53Z</dcterms:modified>
  <cp:category/>
</cp:coreProperties>
</file>